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6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C9F5-5D89-4F31-80D3-FB5EA9FC3FF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47BC7-3C3C-4DDC-BE4C-EC530C4A3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0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15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0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7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32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0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33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0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4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6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4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2F15-CF7C-4D02-8E59-AAAB88FE421C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7622-FDC9-4DA6-840C-2062C39EF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0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90414" y="683568"/>
            <a:ext cx="544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</a:t>
            </a:r>
            <a:r>
              <a:rPr lang="ja-JP" altLang="ja-JP" sz="1400" dirty="0" smtClean="0"/>
              <a:t>ＥＷＥ</a:t>
            </a:r>
            <a:r>
              <a:rPr lang="ja-JP" altLang="ja-JP" sz="1400" dirty="0"/>
              <a:t>学生支援</a:t>
            </a:r>
            <a:r>
              <a:rPr lang="ja-JP" altLang="ja-JP" sz="1400" dirty="0" smtClean="0"/>
              <a:t>基金</a:t>
            </a:r>
            <a:r>
              <a:rPr lang="en-US" altLang="ja-JP" sz="1400" dirty="0" smtClean="0"/>
              <a:t>2019</a:t>
            </a:r>
            <a:r>
              <a:rPr lang="ja-JP" altLang="en-US" sz="1400" dirty="0" smtClean="0"/>
              <a:t>報告</a:t>
            </a: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96668"/>
              </p:ext>
            </p:extLst>
          </p:nvPr>
        </p:nvGraphicFramePr>
        <p:xfrm>
          <a:off x="690414" y="1187624"/>
          <a:ext cx="5660223" cy="7200801"/>
        </p:xfrm>
        <a:graphic>
          <a:graphicData uri="http://schemas.openxmlformats.org/drawingml/2006/table">
            <a:tbl>
              <a:tblPr/>
              <a:tblGrid>
                <a:gridCol w="3025802"/>
                <a:gridCol w="1092116"/>
                <a:gridCol w="1542305"/>
              </a:tblGrid>
              <a:tr h="4593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氏名：　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930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学科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・専攻名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：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0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学年：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参加会名：　　　　　　　　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93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開催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日： 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開催地：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9649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766" marR="7766" marT="7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4849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コメント：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766" marR="7766" marT="7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8612">
                <a:tc gridSpan="3"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領収書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コピー</a:t>
                      </a:r>
                    </a:p>
                  </a:txBody>
                  <a:tcPr marL="7766" marR="7766" marT="7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2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denkikougakukai</dc:creator>
  <cp:lastModifiedBy>denkikougakukai</cp:lastModifiedBy>
  <cp:revision>11</cp:revision>
  <cp:lastPrinted>2019-08-02T05:12:54Z</cp:lastPrinted>
  <dcterms:created xsi:type="dcterms:W3CDTF">2014-06-13T07:46:14Z</dcterms:created>
  <dcterms:modified xsi:type="dcterms:W3CDTF">2019-08-07T05:09:45Z</dcterms:modified>
</cp:coreProperties>
</file>