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1C6F-66D4-4125-B537-5120BE573202}" type="datetimeFigureOut">
              <a:rPr kumimoji="1" lang="ja-JP" altLang="en-US" smtClean="0"/>
              <a:t>2013/2/1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F8443-327C-4874-BDCE-12FB6143B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12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11C6F-66D4-4125-B537-5120BE573202}" type="datetimeFigureOut">
              <a:rPr kumimoji="1" lang="ja-JP" altLang="en-US" smtClean="0"/>
              <a:t>2013/2/1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F8443-327C-4874-BDCE-12FB6143B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61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sz="1200" smtClean="0"/>
              <a:t>１．日時　平成</a:t>
            </a:r>
            <a:r>
              <a:rPr lang="en-US" altLang="ja-JP" sz="1200" smtClean="0"/>
              <a:t>25</a:t>
            </a:r>
            <a:r>
              <a:rPr lang="ja-JP" altLang="en-US" sz="1200" smtClean="0"/>
              <a:t>年</a:t>
            </a:r>
            <a:r>
              <a:rPr lang="en-US" altLang="ja-JP" sz="1200" smtClean="0"/>
              <a:t>2</a:t>
            </a:r>
            <a:r>
              <a:rPr lang="ja-JP" altLang="en-US" sz="1200" smtClean="0"/>
              <a:t>月</a:t>
            </a:r>
            <a:r>
              <a:rPr lang="en-US" altLang="ja-JP" sz="1200" smtClean="0"/>
              <a:t>18</a:t>
            </a:r>
            <a:r>
              <a:rPr lang="ja-JP" altLang="en-US" sz="1200" smtClean="0"/>
              <a:t>日</a:t>
            </a:r>
            <a:r>
              <a:rPr lang="en-US" altLang="ja-JP" sz="1200" smtClean="0"/>
              <a:t>(</a:t>
            </a:r>
            <a:r>
              <a:rPr lang="ja-JP" altLang="en-US" sz="1200" smtClean="0"/>
              <a:t>月</a:t>
            </a:r>
            <a:r>
              <a:rPr lang="en-US" altLang="ja-JP" sz="1200" smtClean="0"/>
              <a:t>)</a:t>
            </a:r>
            <a:r>
              <a:rPr lang="ja-JP" altLang="en-US" sz="1200" smtClean="0"/>
              <a:t>、</a:t>
            </a:r>
            <a:r>
              <a:rPr lang="en-US" altLang="ja-JP" sz="1200" smtClean="0"/>
              <a:t>18</a:t>
            </a:r>
            <a:r>
              <a:rPr lang="ja-JP" altLang="en-US" sz="1200" smtClean="0"/>
              <a:t>時～</a:t>
            </a:r>
            <a:r>
              <a:rPr lang="en-US" altLang="ja-JP" sz="1200" smtClean="0"/>
              <a:t>20</a:t>
            </a:r>
            <a:r>
              <a:rPr lang="ja-JP" altLang="en-US" sz="1200" smtClean="0"/>
              <a:t>時</a:t>
            </a:r>
            <a:br>
              <a:rPr lang="ja-JP" altLang="en-US" sz="1200" smtClean="0"/>
            </a:br>
            <a:r>
              <a:rPr lang="ja-JP" altLang="en-US" sz="1200" smtClean="0"/>
              <a:t/>
            </a:r>
            <a:br>
              <a:rPr lang="ja-JP" altLang="en-US" sz="1200" smtClean="0"/>
            </a:br>
            <a:r>
              <a:rPr lang="ja-JP" altLang="en-US" sz="1200" smtClean="0"/>
              <a:t>２．場所　日比谷市政会館　</a:t>
            </a:r>
            <a:r>
              <a:rPr lang="en-US" altLang="ja-JP" sz="1200" smtClean="0"/>
              <a:t>5</a:t>
            </a:r>
            <a:r>
              <a:rPr lang="ja-JP" altLang="en-US" sz="1200" smtClean="0"/>
              <a:t>階　第</a:t>
            </a:r>
            <a:r>
              <a:rPr lang="en-US" altLang="ja-JP" sz="1200" smtClean="0"/>
              <a:t>1</a:t>
            </a:r>
            <a:r>
              <a:rPr lang="ja-JP" altLang="en-US" sz="1200" smtClean="0"/>
              <a:t>会議室</a:t>
            </a:r>
            <a:br>
              <a:rPr lang="ja-JP" altLang="en-US" sz="1200" smtClean="0"/>
            </a:br>
            <a:r>
              <a:rPr lang="ja-JP" altLang="en-US" sz="1200" smtClean="0"/>
              <a:t/>
            </a:r>
            <a:br>
              <a:rPr lang="ja-JP" altLang="en-US" sz="1200" smtClean="0"/>
            </a:br>
            <a:r>
              <a:rPr lang="ja-JP" altLang="en-US" sz="1200" smtClean="0"/>
              <a:t>３</a:t>
            </a:r>
            <a:r>
              <a:rPr lang="en-US" altLang="ja-JP" sz="1200" smtClean="0"/>
              <a:t>. </a:t>
            </a:r>
            <a:r>
              <a:rPr lang="ja-JP" altLang="en-US" sz="1200" smtClean="0"/>
              <a:t>演題　人間と機械の視覚</a:t>
            </a:r>
            <a:br>
              <a:rPr lang="ja-JP" altLang="en-US" sz="1200" smtClean="0"/>
            </a:br>
            <a:r>
              <a:rPr lang="ja-JP" altLang="en-US" sz="1200" smtClean="0"/>
              <a:t>　　　　　　　～機械視覚実現の糸口を探して～</a:t>
            </a:r>
            <a:br>
              <a:rPr lang="ja-JP" altLang="en-US" sz="1200" smtClean="0"/>
            </a:br>
            <a:r>
              <a:rPr lang="ja-JP" altLang="en-US" sz="1200" smtClean="0"/>
              <a:t/>
            </a:r>
            <a:br>
              <a:rPr lang="ja-JP" altLang="en-US" sz="1200" smtClean="0"/>
            </a:br>
            <a:r>
              <a:rPr lang="ja-JP" altLang="en-US" sz="1200" smtClean="0"/>
              <a:t>４．講師　石川　博　先生</a:t>
            </a:r>
            <a:br>
              <a:rPr lang="ja-JP" altLang="en-US" sz="1200" smtClean="0"/>
            </a:br>
            <a:r>
              <a:rPr lang="ja-JP" altLang="en-US" sz="1200" smtClean="0"/>
              <a:t>　　　　　　　　早稲田大学基幹理工学部情報理工学科教授</a:t>
            </a:r>
            <a:br>
              <a:rPr lang="ja-JP" altLang="en-US" sz="1200" smtClean="0"/>
            </a:br>
            <a:r>
              <a:rPr lang="ja-JP" altLang="en-US" sz="1200" smtClean="0"/>
              <a:t/>
            </a:r>
            <a:br>
              <a:rPr lang="ja-JP" altLang="en-US" sz="1200" smtClean="0"/>
            </a:br>
            <a:r>
              <a:rPr lang="ja-JP" altLang="en-US" sz="1200" smtClean="0"/>
              <a:t>５．講師略歴</a:t>
            </a:r>
            <a:br>
              <a:rPr lang="ja-JP" altLang="en-US" sz="1200" smtClean="0"/>
            </a:br>
            <a:r>
              <a:rPr lang="ja-JP" altLang="en-US" sz="1200" smtClean="0"/>
              <a:t>　　</a:t>
            </a:r>
            <a:r>
              <a:rPr lang="en-US" altLang="ja-JP" sz="1200" smtClean="0"/>
              <a:t>1991</a:t>
            </a:r>
            <a:r>
              <a:rPr lang="ja-JP" altLang="en-US" sz="1200" smtClean="0"/>
              <a:t>年 京都大学理学部卒業</a:t>
            </a:r>
            <a:br>
              <a:rPr lang="ja-JP" altLang="en-US" sz="1200" smtClean="0"/>
            </a:br>
            <a:r>
              <a:rPr lang="ja-JP" altLang="en-US" sz="1200" smtClean="0"/>
              <a:t>　　</a:t>
            </a:r>
            <a:r>
              <a:rPr lang="en-US" altLang="ja-JP" sz="1200" smtClean="0"/>
              <a:t>1993</a:t>
            </a:r>
            <a:r>
              <a:rPr lang="ja-JP" altLang="en-US" sz="1200" smtClean="0"/>
              <a:t>年 同大大学院理学研究科数学専攻終了</a:t>
            </a:r>
            <a:br>
              <a:rPr lang="ja-JP" altLang="en-US" sz="1200" smtClean="0"/>
            </a:br>
            <a:r>
              <a:rPr lang="ja-JP" altLang="en-US" sz="1200" smtClean="0"/>
              <a:t>　　</a:t>
            </a:r>
            <a:r>
              <a:rPr lang="en-US" altLang="ja-JP" sz="1200" smtClean="0"/>
              <a:t>2000</a:t>
            </a:r>
            <a:r>
              <a:rPr lang="ja-JP" altLang="en-US" sz="1200" smtClean="0"/>
              <a:t>年 ニューヨーク大学計算機科学科修了（計算機科学博士）</a:t>
            </a:r>
            <a:br>
              <a:rPr lang="ja-JP" altLang="en-US" sz="1200" smtClean="0"/>
            </a:br>
            <a:r>
              <a:rPr lang="ja-JP" altLang="en-US" sz="1200" smtClean="0"/>
              <a:t>　　</a:t>
            </a:r>
            <a:r>
              <a:rPr lang="en-US" altLang="ja-JP" sz="1200" smtClean="0"/>
              <a:t>2004</a:t>
            </a:r>
            <a:r>
              <a:rPr lang="ja-JP" altLang="en-US" sz="1200" smtClean="0"/>
              <a:t>年 名古屋市立大学大学院システム自然科学研究科講師</a:t>
            </a:r>
            <a:br>
              <a:rPr lang="ja-JP" altLang="en-US" sz="1200" smtClean="0"/>
            </a:br>
            <a:r>
              <a:rPr lang="ja-JP" altLang="en-US" sz="1200" smtClean="0"/>
              <a:t>　　</a:t>
            </a:r>
            <a:r>
              <a:rPr lang="en-US" altLang="ja-JP" sz="1200" smtClean="0"/>
              <a:t>2005</a:t>
            </a:r>
            <a:r>
              <a:rPr lang="ja-JP" altLang="en-US" sz="1200" smtClean="0"/>
              <a:t>年 同助教授</a:t>
            </a:r>
            <a:br>
              <a:rPr lang="ja-JP" altLang="en-US" sz="1200" smtClean="0"/>
            </a:br>
            <a:r>
              <a:rPr lang="ja-JP" altLang="en-US" sz="1200" smtClean="0"/>
              <a:t>　　</a:t>
            </a:r>
            <a:r>
              <a:rPr lang="en-US" altLang="ja-JP" sz="1200" smtClean="0"/>
              <a:t>2010</a:t>
            </a:r>
            <a:r>
              <a:rPr lang="ja-JP" altLang="en-US" sz="1200" smtClean="0"/>
              <a:t>年 早稲田大学基幹理工学部情報理工学科教授</a:t>
            </a:r>
            <a:br>
              <a:rPr lang="ja-JP" altLang="en-US" sz="1200" smtClean="0"/>
            </a:br>
            <a:r>
              <a:rPr lang="ja-JP" altLang="en-US" sz="1200" smtClean="0"/>
              <a:t/>
            </a:r>
            <a:br>
              <a:rPr lang="ja-JP" altLang="en-US" sz="1200" smtClean="0"/>
            </a:br>
            <a:r>
              <a:rPr lang="ja-JP" altLang="en-US" sz="1200" smtClean="0"/>
              <a:t>６．会費　</a:t>
            </a:r>
            <a:r>
              <a:rPr lang="en-US" altLang="ja-JP" sz="1200" smtClean="0"/>
              <a:t>2,000</a:t>
            </a:r>
            <a:r>
              <a:rPr lang="ja-JP" altLang="en-US" sz="1200" smtClean="0"/>
              <a:t>円（年会費未納の方は別途</a:t>
            </a:r>
            <a:r>
              <a:rPr lang="en-US" altLang="ja-JP" sz="1200" smtClean="0"/>
              <a:t>2,000</a:t>
            </a:r>
            <a:r>
              <a:rPr lang="ja-JP" altLang="en-US" sz="1200" smtClean="0"/>
              <a:t>円が必要です）</a:t>
            </a:r>
            <a:br>
              <a:rPr lang="ja-JP" altLang="en-US" sz="1200" smtClean="0"/>
            </a:br>
            <a:r>
              <a:rPr lang="ja-JP" altLang="en-US" sz="1200" smtClean="0"/>
              <a:t/>
            </a:r>
            <a:br>
              <a:rPr lang="ja-JP" altLang="en-US" sz="1200" smtClean="0"/>
            </a:br>
            <a:r>
              <a:rPr lang="ja-JP" altLang="en-US" sz="1200" smtClean="0"/>
              <a:t>＊＊＊＊＊＊＊＊＊＊＊＊＊＊＊＊＊＊＊＊＊＊＊＊＊＊＊＊＊</a:t>
            </a:r>
            <a:br>
              <a:rPr lang="ja-JP" altLang="en-US" sz="1200" smtClean="0"/>
            </a:br>
            <a:r>
              <a:rPr lang="ja-JP" altLang="en-US" sz="1200" smtClean="0"/>
              <a:t>なお、講演会後、講師の先生を囲んで場所を替えて懇親会を開催します。</a:t>
            </a:r>
            <a:br>
              <a:rPr lang="ja-JP" altLang="en-US" sz="1200" smtClean="0"/>
            </a:br>
            <a:r>
              <a:rPr lang="ja-JP" altLang="en-US" sz="1200" smtClean="0"/>
              <a:t>会費は</a:t>
            </a:r>
            <a:r>
              <a:rPr lang="en-US" altLang="ja-JP" sz="1200" smtClean="0"/>
              <a:t>3,000</a:t>
            </a:r>
            <a:r>
              <a:rPr lang="ja-JP" altLang="en-US" sz="1200" smtClean="0"/>
              <a:t>円です。奮ってご参加下さい。</a:t>
            </a:r>
            <a:br>
              <a:rPr lang="ja-JP" altLang="en-US" sz="1200" smtClean="0"/>
            </a:br>
            <a:r>
              <a:rPr lang="ja-JP" altLang="en-US" sz="1200" smtClean="0"/>
              <a:t/>
            </a:r>
            <a:br>
              <a:rPr lang="ja-JP" altLang="en-US" sz="1200" smtClean="0"/>
            </a:br>
            <a:r>
              <a:rPr lang="ja-JP" altLang="en-US" sz="1200" smtClean="0"/>
              <a:t>準備の都合上、ご参加の有無は下記フォームで、遅くとも</a:t>
            </a:r>
            <a:r>
              <a:rPr lang="en-US" altLang="ja-JP" sz="1200" smtClean="0"/>
              <a:t>2</a:t>
            </a:r>
            <a:r>
              <a:rPr lang="ja-JP" altLang="en-US" sz="1200" smtClean="0"/>
              <a:t>月</a:t>
            </a:r>
            <a:r>
              <a:rPr lang="en-US" altLang="ja-JP" sz="1200" smtClean="0"/>
              <a:t>15</a:t>
            </a:r>
            <a:r>
              <a:rPr lang="ja-JP" altLang="en-US" sz="1200" smtClean="0"/>
              <a:t>日</a:t>
            </a:r>
            <a:r>
              <a:rPr lang="en-US" altLang="ja-JP" sz="1200" smtClean="0"/>
              <a:t>(</a:t>
            </a:r>
            <a:r>
              <a:rPr lang="ja-JP" altLang="en-US" sz="1200" smtClean="0"/>
              <a:t>金</a:t>
            </a:r>
            <a:r>
              <a:rPr lang="en-US" altLang="ja-JP" sz="1200" smtClean="0"/>
              <a:t>)</a:t>
            </a:r>
            <a:r>
              <a:rPr lang="ja-JP" altLang="en-US" sz="1200" smtClean="0"/>
              <a:t>迄に</a:t>
            </a:r>
            <a:br>
              <a:rPr lang="ja-JP" altLang="en-US" sz="1200" smtClean="0"/>
            </a:br>
            <a:r>
              <a:rPr lang="ja-JP" altLang="en-US" sz="1200" smtClean="0"/>
              <a:t>返信して下さい。</a:t>
            </a:r>
            <a:br>
              <a:rPr lang="ja-JP" altLang="en-US" sz="1200" smtClean="0"/>
            </a:br>
            <a:r>
              <a:rPr lang="ja-JP" altLang="en-US" sz="1200" smtClean="0"/>
              <a:t>◇卒年・学科　◇懇親会参加の有無を記載して三月会事務局までメールください。</a:t>
            </a:r>
            <a:br>
              <a:rPr lang="ja-JP" altLang="en-US" sz="1200" smtClean="0"/>
            </a:br>
            <a:r>
              <a:rPr lang="ja-JP" altLang="en-US" sz="1200" smtClean="0"/>
              <a:t>　</a:t>
            </a:r>
            <a:r>
              <a:rPr lang="en-US" altLang="ja-JP" sz="1200" smtClean="0"/>
              <a:t>ewesangetsukai●gmail.com (●</a:t>
            </a:r>
            <a:r>
              <a:rPr lang="ja-JP" altLang="en-US" sz="1200" smtClean="0"/>
              <a:t>をアットマークに置き換えてください。）</a:t>
            </a:r>
            <a:br>
              <a:rPr lang="ja-JP" altLang="en-US" sz="1200" smtClean="0"/>
            </a:br>
            <a:r>
              <a:rPr lang="ja-JP" altLang="en-US" sz="1200" smtClean="0"/>
              <a:t/>
            </a:r>
            <a:br>
              <a:rPr lang="ja-JP" altLang="en-US" sz="1200" smtClean="0"/>
            </a:br>
            <a:r>
              <a:rPr lang="ja-JP" altLang="en-US" sz="1200" smtClean="0"/>
              <a:t/>
            </a:r>
            <a:br>
              <a:rPr lang="ja-JP" altLang="en-US" sz="1200" smtClean="0"/>
            </a:br>
            <a:r>
              <a:rPr lang="ja-JP" altLang="en-US" sz="1200" smtClean="0"/>
              <a:t>年会費未納の方で、例会に参加できない下記に</a:t>
            </a:r>
            <a:r>
              <a:rPr lang="en-US" altLang="ja-JP" sz="1200" smtClean="0"/>
              <a:t>2,000</a:t>
            </a:r>
            <a:r>
              <a:rPr lang="ja-JP" altLang="en-US" sz="1200" smtClean="0"/>
              <a:t>円お振込み下さい。</a:t>
            </a:r>
            <a:br>
              <a:rPr lang="ja-JP" altLang="en-US" sz="1200" smtClean="0"/>
            </a:br>
            <a:r>
              <a:rPr lang="ja-JP" altLang="en-US" sz="1200" smtClean="0"/>
              <a:t>＜振込み先＞</a:t>
            </a:r>
            <a:br>
              <a:rPr lang="ja-JP" altLang="en-US" sz="1200" smtClean="0"/>
            </a:br>
            <a:r>
              <a:rPr lang="ja-JP" altLang="en-US" sz="1200" smtClean="0"/>
              <a:t>みずほ銀行　早稲田支店（</a:t>
            </a:r>
            <a:r>
              <a:rPr lang="en-US" altLang="ja-JP" sz="1200" smtClean="0"/>
              <a:t>068</a:t>
            </a:r>
            <a:r>
              <a:rPr lang="ja-JP" altLang="en-US" sz="1200" smtClean="0"/>
              <a:t>）</a:t>
            </a:r>
            <a:br>
              <a:rPr lang="ja-JP" altLang="en-US" sz="1200" smtClean="0"/>
            </a:br>
            <a:r>
              <a:rPr lang="ja-JP" altLang="en-US" sz="1200" smtClean="0"/>
              <a:t>普通預金口座、口座番号：</a:t>
            </a:r>
            <a:r>
              <a:rPr lang="en-US" altLang="ja-JP" sz="1200" smtClean="0"/>
              <a:t>2067209</a:t>
            </a:r>
            <a:br>
              <a:rPr lang="en-US" altLang="ja-JP" sz="1200" smtClean="0"/>
            </a:br>
            <a:r>
              <a:rPr lang="ja-JP" altLang="en-US" sz="1200" smtClean="0"/>
              <a:t>口座名：</a:t>
            </a:r>
            <a:r>
              <a:rPr lang="en-US" altLang="ja-JP" sz="1200" smtClean="0"/>
              <a:t>EWE</a:t>
            </a:r>
            <a:r>
              <a:rPr lang="ja-JP" altLang="en-US" sz="1200" smtClean="0"/>
              <a:t>サンゲツカイ　フジイクニイチ</a:t>
            </a:r>
            <a:br>
              <a:rPr lang="ja-JP" altLang="en-US" sz="1200" smtClean="0"/>
            </a:br>
            <a:r>
              <a:rPr lang="ja-JP" altLang="en-US" sz="1200" smtClean="0"/>
              <a:t>　　　　　　　　　　　　　　　　　　　　　　　　　　　　　　　　　　　　　　　　　以上</a:t>
            </a:r>
            <a:br>
              <a:rPr lang="ja-JP" altLang="en-US" sz="1200" smtClean="0"/>
            </a:br>
            <a:endParaRPr kumimoji="1" lang="ja-JP" altLang="en-US" sz="1200" dirty="0"/>
          </a:p>
        </p:txBody>
      </p:sp>
      <p:pic>
        <p:nvPicPr>
          <p:cNvPr id="3" name="図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57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１．日時　平成25年2月18日(月)、18時～20時  ２．場所　日比谷市政会館　5階　第1会議室  ３. 演題　人間と機械の視覚 　　　　　　　～機械視覚実現の糸口を探して～  ４．講師　石川　博　先生 　　　　　　　　早稲田大学基幹理工学部情報理工学科教授  ５．講師略歴 　　1991年 京都大学理学部卒業 　　1993年 同大大学院理学研究科数学専攻終了 　　2000年 ニューヨーク大学計算機科学科修了（計算機科学博士） 　　2004年 名古屋市立大学大学院システム自然科学研究科講師 　　2005年 同助教授 　　2010年 早稲田大学基幹理工学部情報理工学科教授  ６．会費　2,000円（年会費未納の方は別途2,000円が必要です）  ＊＊＊＊＊＊＊＊＊＊＊＊＊＊＊＊＊＊＊＊＊＊＊＊＊＊＊＊＊ なお、講演会後、講師の先生を囲んで場所を替えて懇親会を開催します。 会費は3,000円です。奮ってご参加下さい。  準備の都合上、ご参加の有無は下記フォームで、遅くとも2月15日(金)迄に 返信して下さい。 ◇卒年・学科　◇懇親会参加の有無を記載して三月会事務局までメールください。 　ewesangetsukai●gmail.com (●をアットマークに置き換えてください。）   年会費未納の方で、例会に参加できない下記に2,000円お振込み下さい。 ＜振込み先＞ みずほ銀行　早稲田支店（068） 普通預金口座、口座番号：2067209 口座名：EWEサンゲツカイ　フジイクニイチ 　　　　　　　　　　　　　　　　　　　　　　　　　　　　　　　　　　　　　　　　　以上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１．日時　平成25年2月18日(月)、18時～20時  ２．場所　日比谷市政会館　5階　第1会議室  ３. 演題　人間と機械の視覚 　　　　　　　～機械視覚実現の糸口を探して～  ４．講師　石川　博　先生 　　　　　　　　早稲田大学基幹理工学部情報理工学科教授  ５．講師略歴 　　1991年 京都大学理学部卒業 　　1993年 同大大学院理学研究科数学専攻終了 　　2000年 ニューヨーク大学計算機科学科修了（計算機科学博士） 　　2004年 名古屋市立大学大学院システム自然科学研究科講師 　　2005年 同助教授 　　2010年 早稲田大学基幹理工学部情報理工学科教授  ６．会費　2,000円（年会費未納の方は別途2,000円が必要です）  ＊＊＊＊＊＊＊＊＊＊＊＊＊＊＊＊＊＊＊＊＊＊＊＊＊＊＊＊＊ なお、講演会後、講師の先生を囲んで場所を替えて懇親会を開催します。 会費は3,000円です。奮ってご参加下さい。  準備の都合上、ご参加の有無は下記フォームで、遅くとも2月15日(金)迄に 返信して下さい。 ◇卒年・学科　◇懇親会参加の有無を記載して三月会事務局までメールください。 　ewesangetsukai●gmail.com (●をアットマークに置き換えてください。）   年会費未納の方で、例会に参加できない下記に2,000円お振込み下さい。 ＜振込み先＞ みずほ銀行　早稲田支店（068） 普通預金口座、口座番号：2067209 口座名：EWEサンゲツカイ　フジイクニイチ 　　　　　　　　　　　　　　　　　　　　　　　　　　　　　　　　　　　　　　　　　以上 </dc:title>
  <dc:creator>denkikougakukai</dc:creator>
  <cp:lastModifiedBy>denkikougakukai</cp:lastModifiedBy>
  <cp:revision>1</cp:revision>
  <dcterms:created xsi:type="dcterms:W3CDTF">2013-02-01T07:46:29Z</dcterms:created>
  <dcterms:modified xsi:type="dcterms:W3CDTF">2013-02-01T07:46:29Z</dcterms:modified>
</cp:coreProperties>
</file>